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</p:sldIdLst>
  <p:sldSz cx="21674138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E2"/>
    <a:srgbClr val="0085DD"/>
    <a:srgbClr val="3399FF"/>
    <a:srgbClr val="0099FF"/>
    <a:srgbClr val="FFCE33"/>
    <a:srgbClr val="FFCC00"/>
    <a:srgbClr val="CCECFF"/>
    <a:srgbClr val="99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13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2660416"/>
            <a:ext cx="18423017" cy="5659496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8538164"/>
            <a:ext cx="16255604" cy="3924769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41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6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865481"/>
            <a:ext cx="4673486" cy="137762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865481"/>
            <a:ext cx="13749531" cy="137762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28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6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0" y="4052716"/>
            <a:ext cx="18693944" cy="6762043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0" y="10878731"/>
            <a:ext cx="18693944" cy="3555999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/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59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4327407"/>
            <a:ext cx="9211509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4327407"/>
            <a:ext cx="9211509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21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865485"/>
            <a:ext cx="18693944" cy="31420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3984979"/>
            <a:ext cx="9169175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5937956"/>
            <a:ext cx="9169175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3" y="3984979"/>
            <a:ext cx="9214332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3" y="5937956"/>
            <a:ext cx="9214332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1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47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39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2340567"/>
            <a:ext cx="10972532" cy="11552296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73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2340567"/>
            <a:ext cx="10972532" cy="11552296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1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865485"/>
            <a:ext cx="18693944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4327407"/>
            <a:ext cx="18693944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AFE8-3DDD-44D2-810B-BE769E6646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5066908"/>
            <a:ext cx="7315022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9472-B436-4257-8466-EB68EBD0C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47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raine.f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16AEE9-1E82-1E4D-9CFF-2941414C787B}"/>
              </a:ext>
            </a:extLst>
          </p:cNvPr>
          <p:cNvSpPr/>
          <p:nvPr/>
        </p:nvSpPr>
        <p:spPr>
          <a:xfrm>
            <a:off x="0" y="0"/>
            <a:ext cx="21674138" cy="162560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08E1D7-E09F-8BBE-8663-E80217C98E0F}"/>
              </a:ext>
            </a:extLst>
          </p:cNvPr>
          <p:cNvSpPr/>
          <p:nvPr/>
        </p:nvSpPr>
        <p:spPr>
          <a:xfrm>
            <a:off x="957821" y="345884"/>
            <a:ext cx="4647622" cy="54443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30B39F-4394-98B8-D296-8F86B17C2FFE}"/>
              </a:ext>
            </a:extLst>
          </p:cNvPr>
          <p:cNvSpPr txBox="1"/>
          <p:nvPr/>
        </p:nvSpPr>
        <p:spPr>
          <a:xfrm>
            <a:off x="1341251" y="2344788"/>
            <a:ext cx="4260715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Amasis MT Pro Black" panose="020B0604020202020204" pitchFamily="18" charset="0"/>
              </a:rPr>
              <a:t>LIEUX</a:t>
            </a:r>
          </a:p>
          <a:p>
            <a:r>
              <a:rPr lang="fr-FR" sz="4400" dirty="0">
                <a:solidFill>
                  <a:schemeClr val="bg1"/>
                </a:solidFill>
                <a:latin typeface="Amasis MT Pro Black" panose="020B0604020202020204" pitchFamily="18" charset="0"/>
              </a:rPr>
              <a:t>RESSOURCES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EB2719-B092-6F90-0FE5-9ACE8A3C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186" y="475172"/>
            <a:ext cx="14039719" cy="3594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CD5D08-FF5A-BA80-CE0A-198801833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897" y="2997542"/>
            <a:ext cx="14058008" cy="30004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A4C16F0-2D08-6543-9D23-A7A3F8D92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194" y="3105565"/>
            <a:ext cx="3481118" cy="2621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3B22275-D37B-95AE-8AFD-FAC9AA471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7263" y="3105565"/>
            <a:ext cx="3481118" cy="26702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666FC7C-6FFC-0F6C-E3C7-F1A3C4C4E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5895" y="3190916"/>
            <a:ext cx="3383573" cy="25361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6EAFC4F-CA4D-FB51-B1AB-0C135893C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5637" y="1708112"/>
            <a:ext cx="4139543" cy="85961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6FEBA7C-D407-5288-C707-B0814B7C2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853" y="7180832"/>
            <a:ext cx="9297206" cy="249957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092E86-A3D5-DD4B-994A-81B4C670A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5853" y="9464288"/>
            <a:ext cx="9297206" cy="101921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2A5FF6-FBE3-C141-F92B-5A54A92AA499}"/>
              </a:ext>
            </a:extLst>
          </p:cNvPr>
          <p:cNvSpPr/>
          <p:nvPr/>
        </p:nvSpPr>
        <p:spPr>
          <a:xfrm>
            <a:off x="2249361" y="10111013"/>
            <a:ext cx="9293698" cy="5873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27D9F5-3BD0-D899-BE8B-373E2D916B64}"/>
              </a:ext>
            </a:extLst>
          </p:cNvPr>
          <p:cNvSpPr/>
          <p:nvPr/>
        </p:nvSpPr>
        <p:spPr>
          <a:xfrm>
            <a:off x="3113542" y="10921668"/>
            <a:ext cx="2862718" cy="272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2">
                    <a:lumMod val="10000"/>
                  </a:schemeClr>
                </a:solidFill>
              </a:rPr>
              <a:t>TOURS </a:t>
            </a:r>
            <a:endParaRPr lang="fr-FR" sz="28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95 rue Michelet</a:t>
            </a:r>
          </a:p>
          <a:p>
            <a:pPr algn="ctr"/>
            <a:endParaRPr lang="fr-FR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Ouverture </a:t>
            </a:r>
          </a:p>
          <a:p>
            <a:pPr algn="ctr"/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Du lundi au vendredi </a:t>
            </a:r>
          </a:p>
          <a:p>
            <a:pPr algn="ctr"/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9h30 à 12h </a:t>
            </a:r>
          </a:p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et 14h30 à 18h </a:t>
            </a:r>
          </a:p>
          <a:p>
            <a:pPr algn="ctr"/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98EA0D-EBCA-8BB9-53F5-AF33CFB27104}"/>
              </a:ext>
            </a:extLst>
          </p:cNvPr>
          <p:cNvSpPr/>
          <p:nvPr/>
        </p:nvSpPr>
        <p:spPr>
          <a:xfrm>
            <a:off x="7274641" y="11153917"/>
            <a:ext cx="3029812" cy="7320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2">
                    <a:lumMod val="10000"/>
                  </a:schemeClr>
                </a:solidFill>
              </a:rPr>
              <a:t>CHATEAU RENAULT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39C718-F259-F0F8-B68A-333EC984FC76}"/>
              </a:ext>
            </a:extLst>
          </p:cNvPr>
          <p:cNvSpPr/>
          <p:nvPr/>
        </p:nvSpPr>
        <p:spPr>
          <a:xfrm>
            <a:off x="6602212" y="14284261"/>
            <a:ext cx="4174843" cy="697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2">
                    <a:lumMod val="10000"/>
                  </a:schemeClr>
                </a:solidFill>
              </a:rPr>
              <a:t>NEUILLE PONT PIERRE </a:t>
            </a:r>
            <a:endParaRPr lang="fr-FR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E86536-C550-2054-AF47-72955A5407F5}"/>
              </a:ext>
            </a:extLst>
          </p:cNvPr>
          <p:cNvSpPr/>
          <p:nvPr/>
        </p:nvSpPr>
        <p:spPr>
          <a:xfrm>
            <a:off x="7743649" y="12784939"/>
            <a:ext cx="2222569" cy="6094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fr-FR" sz="2800" b="1" dirty="0">
                <a:solidFill>
                  <a:schemeClr val="bg2">
                    <a:lumMod val="10000"/>
                  </a:schemeClr>
                </a:solidFill>
              </a:rPr>
              <a:t>AMBOISE</a:t>
            </a:r>
            <a:r>
              <a:rPr lang="fr-FR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191C274-0391-5EB1-DA8F-30056FBE3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3618" y="6591967"/>
            <a:ext cx="6638629" cy="966408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9D89317-F7FA-4879-A26D-7D649AE45DDA}"/>
              </a:ext>
            </a:extLst>
          </p:cNvPr>
          <p:cNvSpPr txBox="1"/>
          <p:nvPr/>
        </p:nvSpPr>
        <p:spPr>
          <a:xfrm>
            <a:off x="290230" y="4535598"/>
            <a:ext cx="5372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	</a:t>
            </a:r>
            <a:r>
              <a:rPr lang="fr-FR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	</a:t>
            </a:r>
            <a:r>
              <a:rPr lang="fr-FR" sz="2800" dirty="0">
                <a:solidFill>
                  <a:schemeClr val="bg1"/>
                </a:solidFill>
                <a:latin typeface="Amasis MT Pro Black" panose="02040A04050005020304" pitchFamily="18" charset="0"/>
              </a:rPr>
              <a:t>Refus scolaire anxieux</a:t>
            </a:r>
            <a:endParaRPr lang="fr-FR" sz="36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0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70B8E2-50B8-1E28-AA40-A81DC26DD8B3}"/>
              </a:ext>
            </a:extLst>
          </p:cNvPr>
          <p:cNvSpPr/>
          <p:nvPr/>
        </p:nvSpPr>
        <p:spPr>
          <a:xfrm>
            <a:off x="0" y="38911"/>
            <a:ext cx="22035524" cy="16256000"/>
          </a:xfrm>
          <a:prstGeom prst="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E9562C0-223A-E297-BE3E-12785BE62B25}"/>
              </a:ext>
            </a:extLst>
          </p:cNvPr>
          <p:cNvSpPr/>
          <p:nvPr/>
        </p:nvSpPr>
        <p:spPr>
          <a:xfrm>
            <a:off x="290230" y="145026"/>
            <a:ext cx="4647622" cy="54443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F1F5AB-B113-F2AD-D97A-4DDC80D12181}"/>
              </a:ext>
            </a:extLst>
          </p:cNvPr>
          <p:cNvSpPr txBox="1"/>
          <p:nvPr/>
        </p:nvSpPr>
        <p:spPr>
          <a:xfrm>
            <a:off x="483683" y="2360169"/>
            <a:ext cx="4260715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Amasis MT Pro Black" panose="020B0604020202020204" pitchFamily="18" charset="0"/>
              </a:rPr>
              <a:t>LIEUX    </a:t>
            </a:r>
          </a:p>
          <a:p>
            <a:r>
              <a:rPr lang="fr-FR" sz="4400" dirty="0">
                <a:solidFill>
                  <a:schemeClr val="bg1"/>
                </a:solidFill>
                <a:latin typeface="Amasis MT Pro Black" panose="020B0604020202020204" pitchFamily="18" charset="0"/>
              </a:rPr>
              <a:t>RESSOURCES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C53591-CA5D-DABB-7AC5-E6DB485ADAA6}"/>
              </a:ext>
            </a:extLst>
          </p:cNvPr>
          <p:cNvSpPr txBox="1"/>
          <p:nvPr/>
        </p:nvSpPr>
        <p:spPr>
          <a:xfrm>
            <a:off x="290230" y="4535598"/>
            <a:ext cx="5372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	</a:t>
            </a:r>
            <a:r>
              <a:rPr lang="fr-FR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	</a:t>
            </a:r>
            <a:r>
              <a:rPr lang="fr-FR" sz="2800" dirty="0">
                <a:solidFill>
                  <a:schemeClr val="bg1"/>
                </a:solidFill>
                <a:latin typeface="Amasis MT Pro Black" panose="02040A04050005020304" pitchFamily="18" charset="0"/>
              </a:rPr>
              <a:t>Refus scolaire anxieux</a:t>
            </a:r>
            <a:endParaRPr lang="fr-FR" sz="36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066998-A4A7-3261-E304-FDD14C10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599" y="2344788"/>
            <a:ext cx="5776752" cy="8491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A56884-3661-574B-3893-DFE7E60371BB}"/>
              </a:ext>
            </a:extLst>
          </p:cNvPr>
          <p:cNvSpPr/>
          <p:nvPr/>
        </p:nvSpPr>
        <p:spPr>
          <a:xfrm>
            <a:off x="4529864" y="5641654"/>
            <a:ext cx="9552562" cy="5917733"/>
          </a:xfrm>
          <a:prstGeom prst="rect">
            <a:avLst/>
          </a:prstGeom>
          <a:solidFill>
            <a:srgbClr val="008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4400" b="1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r"/>
            <a:r>
              <a:rPr lang="fr-FR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CENTRE ORESTE 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Service départemental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 de Psychologie Clinique de l’ Adolescence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66 boulevard Béranger </a:t>
            </a:r>
          </a:p>
          <a:p>
            <a:pPr algn="r"/>
            <a:r>
              <a:rPr lang="fr-FR" sz="4800" b="1" dirty="0">
                <a:solidFill>
                  <a:schemeClr val="bg1"/>
                </a:solidFill>
                <a:latin typeface="Amasis MT Pro" panose="02040504050005020304" pitchFamily="18" charset="0"/>
              </a:rPr>
              <a:t>TOURS</a:t>
            </a: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Tel 02 47 80  92 61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304280-54AE-BA3F-DF26-60F9697B7C4E}"/>
              </a:ext>
            </a:extLst>
          </p:cNvPr>
          <p:cNvSpPr txBox="1"/>
          <p:nvPr/>
        </p:nvSpPr>
        <p:spPr>
          <a:xfrm>
            <a:off x="8557704" y="12369882"/>
            <a:ext cx="72957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1">
                    <a:lumMod val="50000"/>
                  </a:schemeClr>
                </a:solidFill>
              </a:rPr>
              <a:t>Les Maisons</a:t>
            </a:r>
          </a:p>
          <a:p>
            <a:pPr algn="ctr"/>
            <a:r>
              <a:rPr lang="fr-FR" sz="4800" b="1" dirty="0">
                <a:solidFill>
                  <a:schemeClr val="accent1">
                    <a:lumMod val="50000"/>
                  </a:schemeClr>
                </a:solidFill>
              </a:rPr>
              <a:t>départementales </a:t>
            </a:r>
          </a:p>
          <a:p>
            <a:pPr algn="ctr"/>
            <a:r>
              <a:rPr lang="fr-FR" sz="4800" b="1" dirty="0">
                <a:solidFill>
                  <a:schemeClr val="accent1">
                    <a:lumMod val="50000"/>
                  </a:schemeClr>
                </a:solidFill>
              </a:rPr>
              <a:t>de la Solidarité 37</a:t>
            </a:r>
          </a:p>
          <a:p>
            <a:pPr algn="ctr"/>
            <a:endParaRPr lang="fr-FR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https://www.touraine.fr/</a:t>
            </a:r>
            <a:endParaRPr lang="fr-FR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age 10" descr="Une image contenant texte, bâtiment, extérieur, scène&#10;&#10;Description générée automatiquement">
            <a:extLst>
              <a:ext uri="{FF2B5EF4-FFF2-40B4-BE49-F238E27FC236}">
                <a16:creationId xmlns:a16="http://schemas.microsoft.com/office/drawing/2014/main" id="{D9CB449E-40AA-F131-6D41-CC82F22BD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3" y="12288266"/>
            <a:ext cx="5409521" cy="3629062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B8EA80-9AFA-9E56-5D44-94AB96481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98" y="6013310"/>
            <a:ext cx="3500971" cy="27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69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77</Words>
  <Application>Microsoft Office PowerPoint</Application>
  <PresentationFormat>Personnalisé</PresentationFormat>
  <Paragraphs>41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Amasis MT Pro</vt:lpstr>
      <vt:lpstr>Amasis MT Pro Black</vt:lpstr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MICHEL 371</dc:creator>
  <cp:lastModifiedBy>Sylvie MICHEL 371</cp:lastModifiedBy>
  <cp:revision>14</cp:revision>
  <dcterms:created xsi:type="dcterms:W3CDTF">2023-02-20T16:52:28Z</dcterms:created>
  <dcterms:modified xsi:type="dcterms:W3CDTF">2023-03-01T17:22:23Z</dcterms:modified>
</cp:coreProperties>
</file>