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817046"/>
          </a:xfrm>
        </p:spPr>
        <p:txBody>
          <a:bodyPr>
            <a:normAutofit/>
          </a:bodyPr>
          <a:lstStyle/>
          <a:p>
            <a:r>
              <a:rPr lang="fr-FR" sz="4300" b="1" i="1" dirty="0"/>
              <a:t>Définitions du Larousse :</a:t>
            </a:r>
            <a:br>
              <a:rPr lang="fr-FR" sz="4300" b="1" i="1" dirty="0"/>
            </a:br>
            <a:endParaRPr lang="fr-FR" sz="43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4571" y="1902798"/>
            <a:ext cx="10058400" cy="4291866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fr-FR" i="1" u="sng" dirty="0"/>
              <a:t>Autonomie </a:t>
            </a:r>
            <a:r>
              <a:rPr lang="fr-FR" dirty="0"/>
              <a:t>: </a:t>
            </a:r>
          </a:p>
          <a:p>
            <a:pPr>
              <a:spcBef>
                <a:spcPts val="200"/>
              </a:spcBef>
            </a:pPr>
            <a:r>
              <a:rPr lang="fr-FR" dirty="0"/>
              <a:t>-du grec « </a:t>
            </a:r>
            <a:r>
              <a:rPr lang="fr-FR" i="1" dirty="0" err="1"/>
              <a:t>autonomos</a:t>
            </a:r>
            <a:r>
              <a:rPr lang="fr-FR" dirty="0"/>
              <a:t> » = qui se gouverne par ses propres lois.</a:t>
            </a:r>
          </a:p>
          <a:p>
            <a:pPr>
              <a:spcBef>
                <a:spcPts val="200"/>
              </a:spcBef>
            </a:pPr>
            <a:r>
              <a:rPr lang="fr-FR" dirty="0"/>
              <a:t>« Se dit de quelqu'un qui a une certaine </a:t>
            </a:r>
            <a:r>
              <a:rPr lang="fr-FR" u="sng" dirty="0"/>
              <a:t>indépendance</a:t>
            </a:r>
            <a:r>
              <a:rPr lang="fr-FR" dirty="0"/>
              <a:t>, qui est capable d'agir sans avoir recours à autrui : individu autonome. »</a:t>
            </a:r>
          </a:p>
          <a:p>
            <a:pPr>
              <a:spcBef>
                <a:spcPts val="200"/>
              </a:spcBef>
            </a:pPr>
            <a:r>
              <a:rPr lang="fr-FR" dirty="0"/>
              <a:t>Synonyme : </a:t>
            </a:r>
            <a:r>
              <a:rPr lang="fr-FR" u="sng" dirty="0"/>
              <a:t>indépendant</a:t>
            </a:r>
            <a:endParaRPr lang="fr-FR" dirty="0"/>
          </a:p>
          <a:p>
            <a:pPr>
              <a:spcBef>
                <a:spcPts val="200"/>
              </a:spcBef>
            </a:pPr>
            <a:endParaRPr lang="fr-FR" dirty="0"/>
          </a:p>
          <a:p>
            <a:pPr>
              <a:spcBef>
                <a:spcPts val="200"/>
              </a:spcBef>
            </a:pPr>
            <a:r>
              <a:rPr lang="fr-FR" i="1" u="sng" dirty="0"/>
              <a:t>Indépendance </a:t>
            </a:r>
            <a:r>
              <a:rPr lang="fr-FR" dirty="0"/>
              <a:t>:</a:t>
            </a:r>
          </a:p>
          <a:p>
            <a:pPr>
              <a:spcBef>
                <a:spcPts val="200"/>
              </a:spcBef>
            </a:pPr>
            <a:r>
              <a:rPr lang="fr-FR" dirty="0"/>
              <a:t>1./ État de quelqu'un qui n'est tributaire de personne sur le plan matériel, moral, intellectuel ». </a:t>
            </a:r>
          </a:p>
          <a:p>
            <a:pPr>
              <a:spcBef>
                <a:spcPts val="200"/>
              </a:spcBef>
            </a:pPr>
            <a:r>
              <a:rPr lang="fr-FR" dirty="0"/>
              <a:t>Synonyme : </a:t>
            </a:r>
            <a:r>
              <a:rPr lang="fr-FR" u="sng" dirty="0"/>
              <a:t>autonomie</a:t>
            </a:r>
            <a:r>
              <a:rPr lang="fr-FR" dirty="0"/>
              <a:t>.</a:t>
            </a:r>
          </a:p>
          <a:p>
            <a:pPr>
              <a:spcBef>
                <a:spcPts val="200"/>
              </a:spcBef>
            </a:pPr>
            <a:endParaRPr lang="fr-FR" dirty="0"/>
          </a:p>
          <a:p>
            <a:pPr>
              <a:spcBef>
                <a:spcPts val="200"/>
              </a:spcBef>
            </a:pPr>
            <a:r>
              <a:rPr lang="fr-FR" dirty="0"/>
              <a:t>2./ Caractère de quelqu'un qui ne se sent pas lié ou qui ne veut pas être soumis aux autres, à la discipline morale, aux habitudes sociales, </a:t>
            </a:r>
            <a:r>
              <a:rPr lang="fr-FR" dirty="0" err="1"/>
              <a:t>etc</a:t>
            </a:r>
            <a:r>
              <a:rPr lang="fr-FR" dirty="0"/>
              <a:t> ». </a:t>
            </a:r>
          </a:p>
          <a:p>
            <a:pPr>
              <a:spcBef>
                <a:spcPts val="200"/>
              </a:spcBef>
            </a:pPr>
            <a:r>
              <a:rPr lang="fr-FR" dirty="0"/>
              <a:t>Synonymes : individualisme / indocilité / liberté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A8767D4-AE9E-4961-027D-A71F3773E26C}"/>
              </a:ext>
            </a:extLst>
          </p:cNvPr>
          <p:cNvSpPr txBox="1"/>
          <p:nvPr/>
        </p:nvSpPr>
        <p:spPr>
          <a:xfrm>
            <a:off x="11225350" y="286603"/>
            <a:ext cx="39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1059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300" b="1" i="1" dirty="0"/>
              <a:t>De la dépendance de l'enfant à l'indépendance de l'adulte : </a:t>
            </a:r>
            <a:r>
              <a:rPr lang="fr-FR" sz="4300" b="1" i="1" u="sng" dirty="0"/>
              <a:t>Un processus de séparation</a:t>
            </a:r>
            <a:r>
              <a:rPr lang="fr-FR" sz="4300" b="1" i="1" dirty="0"/>
              <a:t>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4170298"/>
            <a:ext cx="10058400" cy="2444058"/>
          </a:xfrm>
        </p:spPr>
        <p:txBody>
          <a:bodyPr/>
          <a:lstStyle/>
          <a:p>
            <a:r>
              <a:rPr lang="fr-FR" b="1" u="sng" dirty="0"/>
              <a:t>Autonomie </a:t>
            </a:r>
            <a:r>
              <a:rPr lang="fr-FR" dirty="0"/>
              <a:t>: Sphère matérielle, organisationnelle, physique, etc.</a:t>
            </a:r>
          </a:p>
          <a:p>
            <a:endParaRPr lang="fr-FR" dirty="0"/>
          </a:p>
          <a:p>
            <a:r>
              <a:rPr lang="fr-FR" b="1" u="sng" dirty="0"/>
              <a:t>Indépendance </a:t>
            </a:r>
            <a:r>
              <a:rPr lang="fr-FR" dirty="0"/>
              <a:t>: Sphère relationnelle, affective, psychologique, etc.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840" y="2254783"/>
            <a:ext cx="8135485" cy="107990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BCD8ED3-23E0-AAA2-7E97-42634F3B19F7}"/>
              </a:ext>
            </a:extLst>
          </p:cNvPr>
          <p:cNvSpPr txBox="1"/>
          <p:nvPr/>
        </p:nvSpPr>
        <p:spPr>
          <a:xfrm>
            <a:off x="11635578" y="286603"/>
            <a:ext cx="556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1832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300" b="1" i="1" dirty="0"/>
              <a:t>Qu'est-ce qui participe à la traversée de ce processus 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900"/>
              </a:spcAft>
            </a:pPr>
            <a:r>
              <a:rPr lang="fr-FR" sz="2400" b="1" u="sng" dirty="0"/>
              <a:t>L'entrée dans l'autonomie n'est pas spécifique de l'adolescence </a:t>
            </a:r>
            <a:r>
              <a:rPr lang="fr-FR" sz="2400" b="1" dirty="0"/>
              <a:t>!</a:t>
            </a:r>
            <a:endParaRPr lang="fr-FR" sz="2400" dirty="0"/>
          </a:p>
          <a:p>
            <a:pPr lvl="1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A la naissance : enfant très collé à sa figure d'attachement (mère, père ou autre)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Diversification alimentaire : n'a plus besoin du sein ou du biberon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Apprentissage de la marche : n'a plus besoin d'être porté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Apprentissage de la propreté : n'a plus besoin de couches, va au 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Supporte de plus en plus l'absence des parents grâce à son doudou puis sans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Va à la crèche / Rentre à l'école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Se fait des « ami.es »</a:t>
            </a:r>
          </a:p>
          <a:p>
            <a:r>
              <a:rPr lang="fr-FR" dirty="0"/>
              <a:t>… et ainsi de suite : </a:t>
            </a:r>
            <a:r>
              <a:rPr lang="fr-FR" u="sng" dirty="0"/>
              <a:t>liste non exhaustive !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E5AAA84-00BF-0D8C-DA90-FFE4EFA93C9C}"/>
              </a:ext>
            </a:extLst>
          </p:cNvPr>
          <p:cNvSpPr txBox="1"/>
          <p:nvPr/>
        </p:nvSpPr>
        <p:spPr>
          <a:xfrm>
            <a:off x="11498093" y="286603"/>
            <a:ext cx="476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4940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300" b="1" i="1" dirty="0"/>
              <a:t>Qu'est-ce qui participe à la traversée de ce processus ?</a:t>
            </a:r>
            <a:endParaRPr lang="fr-FR" sz="43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  Et l'attachement dans tout ça ?</a:t>
            </a:r>
            <a:endParaRPr lang="fr-FR" dirty="0"/>
          </a:p>
          <a:p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  La capacité d'être </a:t>
            </a:r>
            <a:r>
              <a:rPr lang="fr-FR" b="1" dirty="0" err="1"/>
              <a:t>seul-e</a:t>
            </a:r>
            <a:r>
              <a:rPr lang="fr-FR" b="1" dirty="0"/>
              <a:t> ?</a:t>
            </a:r>
            <a:endParaRPr lang="fr-FR" dirty="0"/>
          </a:p>
          <a:p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  La crainte de la séparation ?</a:t>
            </a:r>
            <a:endParaRPr lang="fr-FR" dirty="0"/>
          </a:p>
          <a:p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  L'indépendance totale, une illusion qui fait fantasmer les ados.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FD2920-848A-4E2D-FC84-3DC1E004B4DE}"/>
              </a:ext>
            </a:extLst>
          </p:cNvPr>
          <p:cNvSpPr txBox="1"/>
          <p:nvPr/>
        </p:nvSpPr>
        <p:spPr>
          <a:xfrm>
            <a:off x="11350233" y="300832"/>
            <a:ext cx="468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9766433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309</Words>
  <Application>Microsoft Office PowerPoint</Application>
  <PresentationFormat>Grand écran</PresentationFormat>
  <Paragraphs>39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Rétrospective</vt:lpstr>
      <vt:lpstr>Définitions du Larousse : </vt:lpstr>
      <vt:lpstr>De la dépendance de l'enfant à l'indépendance de l'adulte : Un processus de séparation !</vt:lpstr>
      <vt:lpstr>Qu'est-ce qui participe à la traversée de ce processus ?</vt:lpstr>
      <vt:lpstr>Qu'est-ce qui participe à la traversée de ce processus 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Définitions du Larousse :</dc:title>
  <dc:creator>Compte Microsoft</dc:creator>
  <cp:lastModifiedBy>Nathalie PALMENTYMALLET 371</cp:lastModifiedBy>
  <cp:revision>6</cp:revision>
  <dcterms:created xsi:type="dcterms:W3CDTF">2024-03-05T19:42:14Z</dcterms:created>
  <dcterms:modified xsi:type="dcterms:W3CDTF">2025-02-19T10:33:15Z</dcterms:modified>
</cp:coreProperties>
</file>