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258" r:id="rId2"/>
    <p:sldId id="259" r:id="rId3"/>
    <p:sldId id="261" r:id="rId4"/>
    <p:sldId id="262" r:id="rId5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55327" autoAdjust="0"/>
  </p:normalViewPr>
  <p:slideViewPr>
    <p:cSldViewPr>
      <p:cViewPr varScale="1">
        <p:scale>
          <a:sx n="61" d="100"/>
          <a:sy n="61" d="100"/>
        </p:scale>
        <p:origin x="298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557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5979A-54D6-448A-98D9-ED1CB9A91F18}" type="datetimeFigureOut">
              <a:rPr lang="fr-FR" smtClean="0"/>
              <a:pPr/>
              <a:t>22/08/2025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16161-72E0-453E-8BD7-44B66A691E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21077-9CF7-422A-AD1D-FADBD7F89567}" type="datetimeFigureOut">
              <a:rPr lang="fr-FR" smtClean="0"/>
              <a:pPr/>
              <a:t>22/08/2025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CD52B-F23C-41FF-B1C3-357EC9C8AA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fr-FR" sz="1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fr-FR" sz="1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D52B-F23C-41FF-B1C3-357EC9C8AA0E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D52B-F23C-41FF-B1C3-357EC9C8AA0E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D52B-F23C-41FF-B1C3-357EC9C8AA0E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CD52B-F23C-41FF-B1C3-357EC9C8AA0E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FF85-B168-4863-9556-B077017F44DC}" type="datetimeFigureOut">
              <a:rPr lang="fr-FR" smtClean="0"/>
              <a:pPr/>
              <a:t>22/08/2025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C7DA-080A-4794-93B8-063CEF38AD3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FF85-B168-4863-9556-B077017F44DC}" type="datetimeFigureOut">
              <a:rPr lang="fr-FR" smtClean="0"/>
              <a:pPr/>
              <a:t>22/08/2025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C7DA-080A-4794-93B8-063CEF38AD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FF85-B168-4863-9556-B077017F44DC}" type="datetimeFigureOut">
              <a:rPr lang="fr-FR" smtClean="0"/>
              <a:pPr/>
              <a:t>22/08/2025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C7DA-080A-4794-93B8-063CEF38AD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FF85-B168-4863-9556-B077017F44DC}" type="datetimeFigureOut">
              <a:rPr lang="fr-FR" smtClean="0"/>
              <a:pPr/>
              <a:t>22/08/2025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C7DA-080A-4794-93B8-063CEF38AD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FF85-B168-4863-9556-B077017F44DC}" type="datetimeFigureOut">
              <a:rPr lang="fr-FR" smtClean="0"/>
              <a:pPr/>
              <a:t>22/08/2025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C7DA-080A-4794-93B8-063CEF38AD3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FF85-B168-4863-9556-B077017F44DC}" type="datetimeFigureOut">
              <a:rPr lang="fr-FR" smtClean="0"/>
              <a:pPr/>
              <a:t>22/08/2025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C7DA-080A-4794-93B8-063CEF38AD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FF85-B168-4863-9556-B077017F44DC}" type="datetimeFigureOut">
              <a:rPr lang="fr-FR" smtClean="0"/>
              <a:pPr/>
              <a:t>22/08/2025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C7DA-080A-4794-93B8-063CEF38AD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FF85-B168-4863-9556-B077017F44DC}" type="datetimeFigureOut">
              <a:rPr lang="fr-FR" smtClean="0"/>
              <a:pPr/>
              <a:t>22/08/2025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C7DA-080A-4794-93B8-063CEF38AD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FF85-B168-4863-9556-B077017F44DC}" type="datetimeFigureOut">
              <a:rPr lang="fr-FR" smtClean="0"/>
              <a:pPr/>
              <a:t>22/08/2025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C7DA-080A-4794-93B8-063CEF38AD3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FF85-B168-4863-9556-B077017F44DC}" type="datetimeFigureOut">
              <a:rPr lang="fr-FR" smtClean="0"/>
              <a:pPr/>
              <a:t>22/08/2025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C7DA-080A-4794-93B8-063CEF38AD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FF85-B168-4863-9556-B077017F44DC}" type="datetimeFigureOut">
              <a:rPr lang="fr-FR" smtClean="0"/>
              <a:pPr/>
              <a:t>22/08/2025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C7DA-080A-4794-93B8-063CEF38AD3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6B2FF85-B168-4863-9556-B077017F44DC}" type="datetimeFigureOut">
              <a:rPr lang="fr-FR" smtClean="0"/>
              <a:pPr/>
              <a:t>22/08/2025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1FAC7DA-080A-4794-93B8-063CEF38AD3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DEFINITION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59632" y="1052736"/>
            <a:ext cx="7498080" cy="5232648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fr-FR" sz="17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« Estime »</a:t>
            </a:r>
          </a:p>
          <a:p>
            <a:pPr algn="just"/>
            <a:r>
              <a:rPr lang="fr-FR" sz="8000" dirty="0"/>
              <a:t>Dictionnaire Larousse : opinion favorable ou une appréciation d’une personne ou d’un chose, une considération, du respect</a:t>
            </a:r>
            <a:r>
              <a:rPr lang="fr-FR" sz="8000" i="1" dirty="0"/>
              <a:t> </a:t>
            </a:r>
          </a:p>
          <a:p>
            <a:pPr algn="just">
              <a:buNone/>
            </a:pPr>
            <a:endParaRPr lang="fr-FR" sz="8000" i="1" dirty="0"/>
          </a:p>
          <a:p>
            <a:pPr algn="just"/>
            <a:endParaRPr lang="fr-FR" sz="800" i="1" dirty="0"/>
          </a:p>
          <a:p>
            <a:pPr algn="just"/>
            <a:r>
              <a:rPr lang="fr-FR" sz="17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« Soi »</a:t>
            </a:r>
          </a:p>
          <a:p>
            <a:pPr algn="just"/>
            <a:r>
              <a:rPr lang="fr-FR" sz="8000" dirty="0"/>
              <a:t>Dictionnaire Collins: individualité ou identité d’une personne ou d’une chose.</a:t>
            </a:r>
          </a:p>
          <a:p>
            <a:pPr algn="just">
              <a:buNone/>
            </a:pPr>
            <a:endParaRPr lang="fr-FR" sz="11200" dirty="0"/>
          </a:p>
          <a:p>
            <a:pPr algn="just"/>
            <a:r>
              <a:rPr lang="fr-FR" sz="17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« Estime de soi »</a:t>
            </a:r>
          </a:p>
          <a:p>
            <a:pPr algn="just"/>
            <a:r>
              <a:rPr lang="fr-FR" sz="8000" dirty="0"/>
              <a:t>Dictionnaire Larousse de la psychologie: Attitude plus ou moins favorable envers soi-même, la manière dont on se considère, le respect que l’on se porte, l’appréciation de sa propre valeur dans certains domaines.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Composantes de l’Estime de Soi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2204864"/>
            <a:ext cx="7498080" cy="408052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fr-FR" sz="2000" dirty="0"/>
          </a:p>
          <a:p>
            <a:pPr lvl="1" algn="just"/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Comportementale</a:t>
            </a:r>
            <a:endParaRPr lang="fr-FR" dirty="0"/>
          </a:p>
          <a:p>
            <a:pPr lvl="1" algn="just">
              <a:buNone/>
            </a:pPr>
            <a:endParaRPr lang="fr-FR" dirty="0"/>
          </a:p>
          <a:p>
            <a:pPr lvl="1" algn="just"/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Cognitive </a:t>
            </a:r>
            <a:endParaRPr lang="fr-FR" dirty="0"/>
          </a:p>
          <a:p>
            <a:pPr lvl="1" algn="just">
              <a:buNone/>
            </a:pPr>
            <a:endParaRPr lang="fr-FR" dirty="0"/>
          </a:p>
          <a:p>
            <a:pPr lvl="1" algn="just"/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Emotionnelle et affective +++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5656" y="476672"/>
            <a:ext cx="7498080" cy="6048672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2"/>
                </a:solidFill>
              </a:rPr>
              <a:t>Chez l’enfant, au moins cinq dimensions :</a:t>
            </a:r>
          </a:p>
          <a:p>
            <a:pPr>
              <a:buNone/>
            </a:pPr>
            <a:r>
              <a:rPr lang="fr-FR" dirty="0"/>
              <a:t> </a:t>
            </a:r>
          </a:p>
          <a:p>
            <a:pPr lvl="1"/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L’aspect physique </a:t>
            </a:r>
            <a:endParaRPr lang="fr-FR" sz="2000" dirty="0"/>
          </a:p>
          <a:p>
            <a:pPr lvl="1">
              <a:buNone/>
            </a:pPr>
            <a:endParaRPr lang="fr-FR" dirty="0"/>
          </a:p>
          <a:p>
            <a:pPr lvl="1"/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 réussite scolaire</a:t>
            </a:r>
            <a:endParaRPr lang="fr-FR" sz="2000" dirty="0"/>
          </a:p>
          <a:p>
            <a:pPr lvl="1"/>
            <a:endParaRPr lang="fr-FR" sz="2000" dirty="0"/>
          </a:p>
          <a:p>
            <a:pPr lvl="1"/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Les compétences sportives/ athlétiques</a:t>
            </a:r>
            <a:endParaRPr lang="fr-FR" sz="2000" dirty="0"/>
          </a:p>
          <a:p>
            <a:pPr lvl="1"/>
            <a:endParaRPr lang="fr-FR" sz="2000" dirty="0"/>
          </a:p>
          <a:p>
            <a:pPr lvl="1"/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 conformité comportementale</a:t>
            </a:r>
            <a:endParaRPr lang="fr-FR" sz="2000" dirty="0"/>
          </a:p>
          <a:p>
            <a:pPr lvl="1"/>
            <a:endParaRPr lang="fr-FR" sz="2000" dirty="0"/>
          </a:p>
          <a:p>
            <a:pPr lvl="1"/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 popularité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A quoi ca sert?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>
            <a:normAutofit fontScale="40000" lnSpcReduction="20000"/>
          </a:bodyPr>
          <a:lstStyle/>
          <a:p>
            <a:r>
              <a:rPr lang="fr-FR" sz="5900" dirty="0">
                <a:solidFill>
                  <a:schemeClr val="tx2"/>
                </a:solidFill>
              </a:rPr>
              <a:t>Capacité à s'engager dans l’action </a:t>
            </a:r>
          </a:p>
          <a:p>
            <a:pPr algn="ctr">
              <a:buNone/>
            </a:pPr>
            <a:r>
              <a:rPr lang="fr-FR" sz="4500" dirty="0">
                <a:solidFill>
                  <a:schemeClr val="tx2"/>
                </a:solidFill>
              </a:rPr>
              <a:t>(confiance en soi)</a:t>
            </a:r>
          </a:p>
          <a:p>
            <a:pPr>
              <a:buNone/>
            </a:pPr>
            <a:endParaRPr lang="fr-FR" sz="5900" dirty="0">
              <a:solidFill>
                <a:schemeClr val="tx2"/>
              </a:solidFill>
            </a:endParaRPr>
          </a:p>
          <a:p>
            <a:r>
              <a:rPr lang="fr-FR" sz="5900" dirty="0">
                <a:solidFill>
                  <a:schemeClr val="tx2"/>
                </a:solidFill>
              </a:rPr>
              <a:t>Les phénomènes cognitifs d’auto évaluation</a:t>
            </a:r>
          </a:p>
          <a:p>
            <a:pPr>
              <a:buNone/>
            </a:pPr>
            <a:endParaRPr lang="fr-FR" sz="5900" dirty="0">
              <a:solidFill>
                <a:schemeClr val="tx2"/>
              </a:solidFill>
            </a:endParaRPr>
          </a:p>
          <a:p>
            <a:r>
              <a:rPr lang="fr-FR" sz="5900" dirty="0">
                <a:solidFill>
                  <a:schemeClr val="tx2"/>
                </a:solidFill>
              </a:rPr>
              <a:t>Favoriser notre bien-être émotionnel</a:t>
            </a:r>
          </a:p>
          <a:p>
            <a:pPr>
              <a:buNone/>
            </a:pPr>
            <a:endParaRPr lang="fr-FR" sz="5900" dirty="0">
              <a:solidFill>
                <a:schemeClr val="tx2"/>
              </a:solidFill>
            </a:endParaRPr>
          </a:p>
          <a:p>
            <a:r>
              <a:rPr lang="fr-FR" sz="5900" dirty="0">
                <a:solidFill>
                  <a:schemeClr val="tx2"/>
                </a:solidFill>
              </a:rPr>
              <a:t>« Système immunitaire du psychisme »</a:t>
            </a:r>
            <a:endParaRPr lang="fr-FR" sz="2600" dirty="0"/>
          </a:p>
          <a:p>
            <a:pPr algn="ctr">
              <a:buNone/>
            </a:pPr>
            <a:endParaRPr lang="fr-FR" sz="2600" dirty="0"/>
          </a:p>
          <a:p>
            <a:pPr algn="ctr">
              <a:buNone/>
            </a:pPr>
            <a:endParaRPr lang="fr-FR" dirty="0">
              <a:solidFill>
                <a:schemeClr val="tx2"/>
              </a:solidFill>
            </a:endParaRPr>
          </a:p>
          <a:p>
            <a:pPr lvl="2"/>
            <a:endParaRPr lang="fr-FR" dirty="0">
              <a:solidFill>
                <a:schemeClr val="tx2"/>
              </a:solidFill>
            </a:endParaRPr>
          </a:p>
          <a:p>
            <a:pPr algn="ctr">
              <a:buNone/>
            </a:pPr>
            <a:endParaRPr lang="fr-FR" sz="2000" dirty="0"/>
          </a:p>
          <a:p>
            <a:pPr algn="just">
              <a:buNone/>
            </a:pPr>
            <a:r>
              <a:rPr lang="fr-FR" sz="2000" dirty="0"/>
              <a:t>	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7060</TotalTime>
  <Words>151</Words>
  <Application>Microsoft Office PowerPoint</Application>
  <PresentationFormat>Affichage à l'écran (4:3)</PresentationFormat>
  <Paragraphs>48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 Unicode MS</vt:lpstr>
      <vt:lpstr>Calibri</vt:lpstr>
      <vt:lpstr>Gill Sans MT</vt:lpstr>
      <vt:lpstr>Verdana</vt:lpstr>
      <vt:lpstr>Wingdings 2</vt:lpstr>
      <vt:lpstr>Solstice</vt:lpstr>
      <vt:lpstr>DEFINITION</vt:lpstr>
      <vt:lpstr>Composantes de l’Estime de Soi</vt:lpstr>
      <vt:lpstr>Présentation PowerPoint</vt:lpstr>
      <vt:lpstr>A quoi ca sert?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L’estime de soi</dc:title>
  <dc:creator>Elodie Fontaine</dc:creator>
  <cp:lastModifiedBy>Marie-Helene PEALA 371</cp:lastModifiedBy>
  <cp:revision>56</cp:revision>
  <dcterms:created xsi:type="dcterms:W3CDTF">2023-11-18T13:23:30Z</dcterms:created>
  <dcterms:modified xsi:type="dcterms:W3CDTF">2025-08-22T09:50:51Z</dcterms:modified>
</cp:coreProperties>
</file>