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679" r:id="rId2"/>
    <p:sldId id="680" r:id="rId3"/>
    <p:sldId id="383" r:id="rId4"/>
    <p:sldId id="267" r:id="rId5"/>
    <p:sldId id="268" r:id="rId6"/>
    <p:sldId id="1374" r:id="rId7"/>
    <p:sldId id="1375" r:id="rId8"/>
    <p:sldId id="1368" r:id="rId9"/>
    <p:sldId id="1371" r:id="rId10"/>
    <p:sldId id="1370" r:id="rId11"/>
    <p:sldId id="612" r:id="rId12"/>
    <p:sldId id="613" r:id="rId13"/>
    <p:sldId id="614" r:id="rId14"/>
    <p:sldId id="615" r:id="rId15"/>
    <p:sldId id="616" r:id="rId16"/>
    <p:sldId id="620" r:id="rId17"/>
    <p:sldId id="560" r:id="rId18"/>
    <p:sldId id="566" r:id="rId19"/>
    <p:sldId id="567" r:id="rId2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21A36-2481-42E5-9D99-D0DAFA4AFA0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50CD64-F489-40F9-8B3E-57CE51525A8C}">
      <dgm:prSet/>
      <dgm:spPr/>
      <dgm:t>
        <a:bodyPr/>
        <a:lstStyle/>
        <a:p>
          <a:r>
            <a:rPr lang="fr-FR"/>
            <a:t>Précocité des consommations</a:t>
          </a:r>
          <a:endParaRPr lang="en-US"/>
        </a:p>
      </dgm:t>
    </dgm:pt>
    <dgm:pt modelId="{38C741DD-83B3-482A-917D-0D2BDF66CD90}" type="parTrans" cxnId="{90A0E9F2-03B7-455B-9D4C-7C3D20ED8BD1}">
      <dgm:prSet/>
      <dgm:spPr/>
      <dgm:t>
        <a:bodyPr/>
        <a:lstStyle/>
        <a:p>
          <a:endParaRPr lang="en-US"/>
        </a:p>
      </dgm:t>
    </dgm:pt>
    <dgm:pt modelId="{C0DAD88D-07E0-48FE-A8DF-F6B2AD9E6AE2}" type="sibTrans" cxnId="{90A0E9F2-03B7-455B-9D4C-7C3D20ED8BD1}">
      <dgm:prSet/>
      <dgm:spPr/>
      <dgm:t>
        <a:bodyPr/>
        <a:lstStyle/>
        <a:p>
          <a:endParaRPr lang="en-US"/>
        </a:p>
      </dgm:t>
    </dgm:pt>
    <dgm:pt modelId="{D9610092-9163-476A-A380-2D8343DCFE5E}">
      <dgm:prSet/>
      <dgm:spPr/>
      <dgm:t>
        <a:bodyPr/>
        <a:lstStyle/>
        <a:p>
          <a:r>
            <a:rPr lang="fr-FR"/>
            <a:t>Cumul des consommations</a:t>
          </a:r>
          <a:endParaRPr lang="en-US"/>
        </a:p>
      </dgm:t>
    </dgm:pt>
    <dgm:pt modelId="{53A5154C-BF63-49B3-A2CD-E74FA5667048}" type="parTrans" cxnId="{601AF855-9AF2-4D20-A429-D5CBFECA87C6}">
      <dgm:prSet/>
      <dgm:spPr/>
      <dgm:t>
        <a:bodyPr/>
        <a:lstStyle/>
        <a:p>
          <a:endParaRPr lang="en-US"/>
        </a:p>
      </dgm:t>
    </dgm:pt>
    <dgm:pt modelId="{77361F11-9D0E-4680-9EDC-96B430A2203F}" type="sibTrans" cxnId="{601AF855-9AF2-4D20-A429-D5CBFECA87C6}">
      <dgm:prSet/>
      <dgm:spPr/>
      <dgm:t>
        <a:bodyPr/>
        <a:lstStyle/>
        <a:p>
          <a:endParaRPr lang="en-US"/>
        </a:p>
      </dgm:t>
    </dgm:pt>
    <dgm:pt modelId="{F690BB0F-CBFF-486D-B3BB-D3ED798F9AD5}">
      <dgm:prSet/>
      <dgm:spPr/>
      <dgm:t>
        <a:bodyPr/>
        <a:lstStyle/>
        <a:p>
          <a:r>
            <a:rPr lang="fr-FR"/>
            <a:t>Consommation auto thérapeutique</a:t>
          </a:r>
          <a:endParaRPr lang="en-US"/>
        </a:p>
      </dgm:t>
    </dgm:pt>
    <dgm:pt modelId="{FF9C7133-AD6A-48F3-A3D0-CF5E98B4AD95}" type="parTrans" cxnId="{4622076F-7DC1-4280-A330-2614A92DBD0A}">
      <dgm:prSet/>
      <dgm:spPr/>
      <dgm:t>
        <a:bodyPr/>
        <a:lstStyle/>
        <a:p>
          <a:endParaRPr lang="en-US"/>
        </a:p>
      </dgm:t>
    </dgm:pt>
    <dgm:pt modelId="{A0F24EED-1321-4432-851E-1D3ECC91C273}" type="sibTrans" cxnId="{4622076F-7DC1-4280-A330-2614A92DBD0A}">
      <dgm:prSet/>
      <dgm:spPr/>
      <dgm:t>
        <a:bodyPr/>
        <a:lstStyle/>
        <a:p>
          <a:endParaRPr lang="en-US"/>
        </a:p>
      </dgm:t>
    </dgm:pt>
    <dgm:pt modelId="{4696D1A0-6C29-4EDB-AF0F-4E9F7ADA847D}">
      <dgm:prSet/>
      <dgm:spPr/>
      <dgm:t>
        <a:bodyPr/>
        <a:lstStyle/>
        <a:p>
          <a:r>
            <a:rPr lang="fr-FR"/>
            <a:t>Recherche d’excès</a:t>
          </a:r>
          <a:endParaRPr lang="en-US"/>
        </a:p>
      </dgm:t>
    </dgm:pt>
    <dgm:pt modelId="{D770A883-C818-4937-AF30-12B01F6F7904}" type="parTrans" cxnId="{8DC7D8DB-4E10-4C8B-BDF7-19C831989911}">
      <dgm:prSet/>
      <dgm:spPr/>
      <dgm:t>
        <a:bodyPr/>
        <a:lstStyle/>
        <a:p>
          <a:endParaRPr lang="en-US"/>
        </a:p>
      </dgm:t>
    </dgm:pt>
    <dgm:pt modelId="{4E8C0AF3-29A9-4FC2-9109-6C2698EE40E5}" type="sibTrans" cxnId="{8DC7D8DB-4E10-4C8B-BDF7-19C831989911}">
      <dgm:prSet/>
      <dgm:spPr/>
      <dgm:t>
        <a:bodyPr/>
        <a:lstStyle/>
        <a:p>
          <a:endParaRPr lang="en-US"/>
        </a:p>
      </dgm:t>
    </dgm:pt>
    <dgm:pt modelId="{8BE6556E-EBD9-4447-B7EB-02E7FBEBEDDA}">
      <dgm:prSet/>
      <dgm:spPr/>
      <dgm:t>
        <a:bodyPr/>
        <a:lstStyle/>
        <a:p>
          <a:r>
            <a:rPr lang="fr-FR"/>
            <a:t>Répétition des consommations</a:t>
          </a:r>
          <a:endParaRPr lang="en-US"/>
        </a:p>
      </dgm:t>
    </dgm:pt>
    <dgm:pt modelId="{A3DA6AE5-1715-47DB-B6BE-7486D3421E31}" type="parTrans" cxnId="{14CA7418-C4E6-4B34-94BB-8EB12BCA87AD}">
      <dgm:prSet/>
      <dgm:spPr/>
      <dgm:t>
        <a:bodyPr/>
        <a:lstStyle/>
        <a:p>
          <a:endParaRPr lang="en-US"/>
        </a:p>
      </dgm:t>
    </dgm:pt>
    <dgm:pt modelId="{D19E6613-ED20-4FD1-80F4-91FABF21978B}" type="sibTrans" cxnId="{14CA7418-C4E6-4B34-94BB-8EB12BCA87AD}">
      <dgm:prSet/>
      <dgm:spPr/>
      <dgm:t>
        <a:bodyPr/>
        <a:lstStyle/>
        <a:p>
          <a:endParaRPr lang="en-US"/>
        </a:p>
      </dgm:t>
    </dgm:pt>
    <dgm:pt modelId="{87A24608-DDD0-8948-84A1-D2D9B7F4FFA0}" type="pres">
      <dgm:prSet presAssocID="{A8C21A36-2481-42E5-9D99-D0DAFA4AFA0E}" presName="linear" presStyleCnt="0">
        <dgm:presLayoutVars>
          <dgm:dir/>
          <dgm:animLvl val="lvl"/>
          <dgm:resizeHandles val="exact"/>
        </dgm:presLayoutVars>
      </dgm:prSet>
      <dgm:spPr/>
    </dgm:pt>
    <dgm:pt modelId="{4EAE3AE4-AD20-5B49-9CEB-6F459361187B}" type="pres">
      <dgm:prSet presAssocID="{6A50CD64-F489-40F9-8B3E-57CE51525A8C}" presName="parentLin" presStyleCnt="0"/>
      <dgm:spPr/>
    </dgm:pt>
    <dgm:pt modelId="{5FFCB5FE-AA1E-D348-A6A2-8BB13A931F38}" type="pres">
      <dgm:prSet presAssocID="{6A50CD64-F489-40F9-8B3E-57CE51525A8C}" presName="parentLeftMargin" presStyleLbl="node1" presStyleIdx="0" presStyleCnt="5"/>
      <dgm:spPr/>
    </dgm:pt>
    <dgm:pt modelId="{03AFB2DD-32F9-3146-9C07-8D261A623D1B}" type="pres">
      <dgm:prSet presAssocID="{6A50CD64-F489-40F9-8B3E-57CE51525A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67AD2D-58EE-2649-A286-9515850FD1DC}" type="pres">
      <dgm:prSet presAssocID="{6A50CD64-F489-40F9-8B3E-57CE51525A8C}" presName="negativeSpace" presStyleCnt="0"/>
      <dgm:spPr/>
    </dgm:pt>
    <dgm:pt modelId="{3B80C375-1205-EA44-823C-728A06F3C0EB}" type="pres">
      <dgm:prSet presAssocID="{6A50CD64-F489-40F9-8B3E-57CE51525A8C}" presName="childText" presStyleLbl="conFgAcc1" presStyleIdx="0" presStyleCnt="5">
        <dgm:presLayoutVars>
          <dgm:bulletEnabled val="1"/>
        </dgm:presLayoutVars>
      </dgm:prSet>
      <dgm:spPr/>
    </dgm:pt>
    <dgm:pt modelId="{5730BA2F-A533-6249-9410-1FD064720F0B}" type="pres">
      <dgm:prSet presAssocID="{C0DAD88D-07E0-48FE-A8DF-F6B2AD9E6AE2}" presName="spaceBetweenRectangles" presStyleCnt="0"/>
      <dgm:spPr/>
    </dgm:pt>
    <dgm:pt modelId="{8C67EAA5-AA56-BA43-B737-21AF42F0D2D5}" type="pres">
      <dgm:prSet presAssocID="{D9610092-9163-476A-A380-2D8343DCFE5E}" presName="parentLin" presStyleCnt="0"/>
      <dgm:spPr/>
    </dgm:pt>
    <dgm:pt modelId="{C33E0135-5DDB-8448-A679-5E5E40457E07}" type="pres">
      <dgm:prSet presAssocID="{D9610092-9163-476A-A380-2D8343DCFE5E}" presName="parentLeftMargin" presStyleLbl="node1" presStyleIdx="0" presStyleCnt="5"/>
      <dgm:spPr/>
    </dgm:pt>
    <dgm:pt modelId="{FFADA6F5-97B4-2A4F-8DE4-8A4C7A3499EC}" type="pres">
      <dgm:prSet presAssocID="{D9610092-9163-476A-A380-2D8343DCFE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D95C1F5-99DA-9C4F-BBD1-694715ED9F9C}" type="pres">
      <dgm:prSet presAssocID="{D9610092-9163-476A-A380-2D8343DCFE5E}" presName="negativeSpace" presStyleCnt="0"/>
      <dgm:spPr/>
    </dgm:pt>
    <dgm:pt modelId="{A1EA5B6B-AFF4-484E-A496-8BBCF2BD1604}" type="pres">
      <dgm:prSet presAssocID="{D9610092-9163-476A-A380-2D8343DCFE5E}" presName="childText" presStyleLbl="conFgAcc1" presStyleIdx="1" presStyleCnt="5">
        <dgm:presLayoutVars>
          <dgm:bulletEnabled val="1"/>
        </dgm:presLayoutVars>
      </dgm:prSet>
      <dgm:spPr/>
    </dgm:pt>
    <dgm:pt modelId="{7BAC3F61-8E9F-1D42-AAD3-111FACA39551}" type="pres">
      <dgm:prSet presAssocID="{77361F11-9D0E-4680-9EDC-96B430A2203F}" presName="spaceBetweenRectangles" presStyleCnt="0"/>
      <dgm:spPr/>
    </dgm:pt>
    <dgm:pt modelId="{76682FDE-EAC0-8347-8996-A4A643C38542}" type="pres">
      <dgm:prSet presAssocID="{F690BB0F-CBFF-486D-B3BB-D3ED798F9AD5}" presName="parentLin" presStyleCnt="0"/>
      <dgm:spPr/>
    </dgm:pt>
    <dgm:pt modelId="{51FBCC4F-D8C7-474C-BBFD-347AB724F397}" type="pres">
      <dgm:prSet presAssocID="{F690BB0F-CBFF-486D-B3BB-D3ED798F9AD5}" presName="parentLeftMargin" presStyleLbl="node1" presStyleIdx="1" presStyleCnt="5"/>
      <dgm:spPr/>
    </dgm:pt>
    <dgm:pt modelId="{902E3A49-DC74-3C49-9059-9C4595A56703}" type="pres">
      <dgm:prSet presAssocID="{F690BB0F-CBFF-486D-B3BB-D3ED798F9A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4E8E57-0646-A941-B7FF-E8A2F15886F7}" type="pres">
      <dgm:prSet presAssocID="{F690BB0F-CBFF-486D-B3BB-D3ED798F9AD5}" presName="negativeSpace" presStyleCnt="0"/>
      <dgm:spPr/>
    </dgm:pt>
    <dgm:pt modelId="{6CA495E4-5FC8-5343-8EFD-4CEB52C7B682}" type="pres">
      <dgm:prSet presAssocID="{F690BB0F-CBFF-486D-B3BB-D3ED798F9AD5}" presName="childText" presStyleLbl="conFgAcc1" presStyleIdx="2" presStyleCnt="5">
        <dgm:presLayoutVars>
          <dgm:bulletEnabled val="1"/>
        </dgm:presLayoutVars>
      </dgm:prSet>
      <dgm:spPr/>
    </dgm:pt>
    <dgm:pt modelId="{A151263A-1127-D040-8E4B-6CDB0CD5D61C}" type="pres">
      <dgm:prSet presAssocID="{A0F24EED-1321-4432-851E-1D3ECC91C273}" presName="spaceBetweenRectangles" presStyleCnt="0"/>
      <dgm:spPr/>
    </dgm:pt>
    <dgm:pt modelId="{B8E6B0C8-7F26-514E-9956-FA7EEF43A0A8}" type="pres">
      <dgm:prSet presAssocID="{4696D1A0-6C29-4EDB-AF0F-4E9F7ADA847D}" presName="parentLin" presStyleCnt="0"/>
      <dgm:spPr/>
    </dgm:pt>
    <dgm:pt modelId="{9CB8FE78-CCD8-2141-9B8D-B42B2A648F92}" type="pres">
      <dgm:prSet presAssocID="{4696D1A0-6C29-4EDB-AF0F-4E9F7ADA847D}" presName="parentLeftMargin" presStyleLbl="node1" presStyleIdx="2" presStyleCnt="5"/>
      <dgm:spPr/>
    </dgm:pt>
    <dgm:pt modelId="{331FE4B9-0E78-3E44-A5C0-B60C7726737E}" type="pres">
      <dgm:prSet presAssocID="{4696D1A0-6C29-4EDB-AF0F-4E9F7ADA847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82CF97-553A-3D42-97E3-7BA195804257}" type="pres">
      <dgm:prSet presAssocID="{4696D1A0-6C29-4EDB-AF0F-4E9F7ADA847D}" presName="negativeSpace" presStyleCnt="0"/>
      <dgm:spPr/>
    </dgm:pt>
    <dgm:pt modelId="{7E7147B1-3734-E44A-80D2-A2BA431C714F}" type="pres">
      <dgm:prSet presAssocID="{4696D1A0-6C29-4EDB-AF0F-4E9F7ADA847D}" presName="childText" presStyleLbl="conFgAcc1" presStyleIdx="3" presStyleCnt="5">
        <dgm:presLayoutVars>
          <dgm:bulletEnabled val="1"/>
        </dgm:presLayoutVars>
      </dgm:prSet>
      <dgm:spPr/>
    </dgm:pt>
    <dgm:pt modelId="{917F13A2-0EEB-734F-86FE-B2886E72DDC5}" type="pres">
      <dgm:prSet presAssocID="{4E8C0AF3-29A9-4FC2-9109-6C2698EE40E5}" presName="spaceBetweenRectangles" presStyleCnt="0"/>
      <dgm:spPr/>
    </dgm:pt>
    <dgm:pt modelId="{C62F86D8-252C-F548-AA36-979AF0B0F0CE}" type="pres">
      <dgm:prSet presAssocID="{8BE6556E-EBD9-4447-B7EB-02E7FBEBEDDA}" presName="parentLin" presStyleCnt="0"/>
      <dgm:spPr/>
    </dgm:pt>
    <dgm:pt modelId="{BFA9AD24-3045-BD47-87DF-A6136FEEB5D8}" type="pres">
      <dgm:prSet presAssocID="{8BE6556E-EBD9-4447-B7EB-02E7FBEBEDDA}" presName="parentLeftMargin" presStyleLbl="node1" presStyleIdx="3" presStyleCnt="5"/>
      <dgm:spPr/>
    </dgm:pt>
    <dgm:pt modelId="{05F5B356-D79E-1146-B3AF-570E1D17BF55}" type="pres">
      <dgm:prSet presAssocID="{8BE6556E-EBD9-4447-B7EB-02E7FBEBEDD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FC56D-DDD3-1D4D-B609-F11DE5B96358}" type="pres">
      <dgm:prSet presAssocID="{8BE6556E-EBD9-4447-B7EB-02E7FBEBEDDA}" presName="negativeSpace" presStyleCnt="0"/>
      <dgm:spPr/>
    </dgm:pt>
    <dgm:pt modelId="{7C7B31DA-E75C-F742-968D-464532205DCC}" type="pres">
      <dgm:prSet presAssocID="{8BE6556E-EBD9-4447-B7EB-02E7FBEBEDD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365B50D-424C-724C-83E7-D7C73AA28CB9}" type="presOf" srcId="{8BE6556E-EBD9-4447-B7EB-02E7FBEBEDDA}" destId="{05F5B356-D79E-1146-B3AF-570E1D17BF55}" srcOrd="1" destOrd="0" presId="urn:microsoft.com/office/officeart/2005/8/layout/list1"/>
    <dgm:cxn modelId="{14CA7418-C4E6-4B34-94BB-8EB12BCA87AD}" srcId="{A8C21A36-2481-42E5-9D99-D0DAFA4AFA0E}" destId="{8BE6556E-EBD9-4447-B7EB-02E7FBEBEDDA}" srcOrd="4" destOrd="0" parTransId="{A3DA6AE5-1715-47DB-B6BE-7486D3421E31}" sibTransId="{D19E6613-ED20-4FD1-80F4-91FABF21978B}"/>
    <dgm:cxn modelId="{43538D1C-6A16-F34E-A7DC-6DCC2964574E}" type="presOf" srcId="{6A50CD64-F489-40F9-8B3E-57CE51525A8C}" destId="{5FFCB5FE-AA1E-D348-A6A2-8BB13A931F38}" srcOrd="0" destOrd="0" presId="urn:microsoft.com/office/officeart/2005/8/layout/list1"/>
    <dgm:cxn modelId="{78CA7B46-C811-6B41-BC20-0FBBFC829315}" type="presOf" srcId="{F690BB0F-CBFF-486D-B3BB-D3ED798F9AD5}" destId="{902E3A49-DC74-3C49-9059-9C4595A56703}" srcOrd="1" destOrd="0" presId="urn:microsoft.com/office/officeart/2005/8/layout/list1"/>
    <dgm:cxn modelId="{4622076F-7DC1-4280-A330-2614A92DBD0A}" srcId="{A8C21A36-2481-42E5-9D99-D0DAFA4AFA0E}" destId="{F690BB0F-CBFF-486D-B3BB-D3ED798F9AD5}" srcOrd="2" destOrd="0" parTransId="{FF9C7133-AD6A-48F3-A3D0-CF5E98B4AD95}" sibTransId="{A0F24EED-1321-4432-851E-1D3ECC91C273}"/>
    <dgm:cxn modelId="{A042F671-FF18-2849-99B2-A5E59D520324}" type="presOf" srcId="{D9610092-9163-476A-A380-2D8343DCFE5E}" destId="{FFADA6F5-97B4-2A4F-8DE4-8A4C7A3499EC}" srcOrd="1" destOrd="0" presId="urn:microsoft.com/office/officeart/2005/8/layout/list1"/>
    <dgm:cxn modelId="{64EDC852-1A6A-F94B-B641-BA84B81A5DB4}" type="presOf" srcId="{A8C21A36-2481-42E5-9D99-D0DAFA4AFA0E}" destId="{87A24608-DDD0-8948-84A1-D2D9B7F4FFA0}" srcOrd="0" destOrd="0" presId="urn:microsoft.com/office/officeart/2005/8/layout/list1"/>
    <dgm:cxn modelId="{601AF855-9AF2-4D20-A429-D5CBFECA87C6}" srcId="{A8C21A36-2481-42E5-9D99-D0DAFA4AFA0E}" destId="{D9610092-9163-476A-A380-2D8343DCFE5E}" srcOrd="1" destOrd="0" parTransId="{53A5154C-BF63-49B3-A2CD-E74FA5667048}" sibTransId="{77361F11-9D0E-4680-9EDC-96B430A2203F}"/>
    <dgm:cxn modelId="{E9A55892-E632-9A42-91EC-22CF97CCA493}" type="presOf" srcId="{6A50CD64-F489-40F9-8B3E-57CE51525A8C}" destId="{03AFB2DD-32F9-3146-9C07-8D261A623D1B}" srcOrd="1" destOrd="0" presId="urn:microsoft.com/office/officeart/2005/8/layout/list1"/>
    <dgm:cxn modelId="{A621D49D-7C99-E84D-9411-CF100561FB2D}" type="presOf" srcId="{F690BB0F-CBFF-486D-B3BB-D3ED798F9AD5}" destId="{51FBCC4F-D8C7-474C-BBFD-347AB724F397}" srcOrd="0" destOrd="0" presId="urn:microsoft.com/office/officeart/2005/8/layout/list1"/>
    <dgm:cxn modelId="{0E2BFCA3-A511-1A44-B941-21E972078AAA}" type="presOf" srcId="{4696D1A0-6C29-4EDB-AF0F-4E9F7ADA847D}" destId="{9CB8FE78-CCD8-2141-9B8D-B42B2A648F92}" srcOrd="0" destOrd="0" presId="urn:microsoft.com/office/officeart/2005/8/layout/list1"/>
    <dgm:cxn modelId="{169496BE-0590-0C4C-84D3-CD66C2FB1B22}" type="presOf" srcId="{D9610092-9163-476A-A380-2D8343DCFE5E}" destId="{C33E0135-5DDB-8448-A679-5E5E40457E07}" srcOrd="0" destOrd="0" presId="urn:microsoft.com/office/officeart/2005/8/layout/list1"/>
    <dgm:cxn modelId="{8DC7D8DB-4E10-4C8B-BDF7-19C831989911}" srcId="{A8C21A36-2481-42E5-9D99-D0DAFA4AFA0E}" destId="{4696D1A0-6C29-4EDB-AF0F-4E9F7ADA847D}" srcOrd="3" destOrd="0" parTransId="{D770A883-C818-4937-AF30-12B01F6F7904}" sibTransId="{4E8C0AF3-29A9-4FC2-9109-6C2698EE40E5}"/>
    <dgm:cxn modelId="{9BC3AEDD-2C6E-F74F-97DC-75086873EE1D}" type="presOf" srcId="{8BE6556E-EBD9-4447-B7EB-02E7FBEBEDDA}" destId="{BFA9AD24-3045-BD47-87DF-A6136FEEB5D8}" srcOrd="0" destOrd="0" presId="urn:microsoft.com/office/officeart/2005/8/layout/list1"/>
    <dgm:cxn modelId="{5C9618F2-C492-264A-96E5-2E86198DBD6C}" type="presOf" srcId="{4696D1A0-6C29-4EDB-AF0F-4E9F7ADA847D}" destId="{331FE4B9-0E78-3E44-A5C0-B60C7726737E}" srcOrd="1" destOrd="0" presId="urn:microsoft.com/office/officeart/2005/8/layout/list1"/>
    <dgm:cxn modelId="{90A0E9F2-03B7-455B-9D4C-7C3D20ED8BD1}" srcId="{A8C21A36-2481-42E5-9D99-D0DAFA4AFA0E}" destId="{6A50CD64-F489-40F9-8B3E-57CE51525A8C}" srcOrd="0" destOrd="0" parTransId="{38C741DD-83B3-482A-917D-0D2BDF66CD90}" sibTransId="{C0DAD88D-07E0-48FE-A8DF-F6B2AD9E6AE2}"/>
    <dgm:cxn modelId="{63D4B127-4DD1-9C40-9AB0-3E7378CFE692}" type="presParOf" srcId="{87A24608-DDD0-8948-84A1-D2D9B7F4FFA0}" destId="{4EAE3AE4-AD20-5B49-9CEB-6F459361187B}" srcOrd="0" destOrd="0" presId="urn:microsoft.com/office/officeart/2005/8/layout/list1"/>
    <dgm:cxn modelId="{9AE42877-EDEA-7D44-83DC-881F6B878191}" type="presParOf" srcId="{4EAE3AE4-AD20-5B49-9CEB-6F459361187B}" destId="{5FFCB5FE-AA1E-D348-A6A2-8BB13A931F38}" srcOrd="0" destOrd="0" presId="urn:microsoft.com/office/officeart/2005/8/layout/list1"/>
    <dgm:cxn modelId="{317AE716-9B49-0F46-8C93-E608249797E5}" type="presParOf" srcId="{4EAE3AE4-AD20-5B49-9CEB-6F459361187B}" destId="{03AFB2DD-32F9-3146-9C07-8D261A623D1B}" srcOrd="1" destOrd="0" presId="urn:microsoft.com/office/officeart/2005/8/layout/list1"/>
    <dgm:cxn modelId="{8D148A60-5C3B-634F-8CF0-FC8FC790A6BE}" type="presParOf" srcId="{87A24608-DDD0-8948-84A1-D2D9B7F4FFA0}" destId="{6B67AD2D-58EE-2649-A286-9515850FD1DC}" srcOrd="1" destOrd="0" presId="urn:microsoft.com/office/officeart/2005/8/layout/list1"/>
    <dgm:cxn modelId="{962D24A7-7294-5049-B0F8-234D7D2C8B27}" type="presParOf" srcId="{87A24608-DDD0-8948-84A1-D2D9B7F4FFA0}" destId="{3B80C375-1205-EA44-823C-728A06F3C0EB}" srcOrd="2" destOrd="0" presId="urn:microsoft.com/office/officeart/2005/8/layout/list1"/>
    <dgm:cxn modelId="{BFA94DF2-CBBB-054B-92CC-461110B313CD}" type="presParOf" srcId="{87A24608-DDD0-8948-84A1-D2D9B7F4FFA0}" destId="{5730BA2F-A533-6249-9410-1FD064720F0B}" srcOrd="3" destOrd="0" presId="urn:microsoft.com/office/officeart/2005/8/layout/list1"/>
    <dgm:cxn modelId="{B4284E46-C8D5-3348-8459-23FE7087DBCF}" type="presParOf" srcId="{87A24608-DDD0-8948-84A1-D2D9B7F4FFA0}" destId="{8C67EAA5-AA56-BA43-B737-21AF42F0D2D5}" srcOrd="4" destOrd="0" presId="urn:microsoft.com/office/officeart/2005/8/layout/list1"/>
    <dgm:cxn modelId="{CF15490C-AC06-8B4B-95E1-8E8939D610EB}" type="presParOf" srcId="{8C67EAA5-AA56-BA43-B737-21AF42F0D2D5}" destId="{C33E0135-5DDB-8448-A679-5E5E40457E07}" srcOrd="0" destOrd="0" presId="urn:microsoft.com/office/officeart/2005/8/layout/list1"/>
    <dgm:cxn modelId="{6E7003E2-AE19-3848-9371-DB0721A99115}" type="presParOf" srcId="{8C67EAA5-AA56-BA43-B737-21AF42F0D2D5}" destId="{FFADA6F5-97B4-2A4F-8DE4-8A4C7A3499EC}" srcOrd="1" destOrd="0" presId="urn:microsoft.com/office/officeart/2005/8/layout/list1"/>
    <dgm:cxn modelId="{DC160792-D3E6-2A47-BBBE-B948E6200B1A}" type="presParOf" srcId="{87A24608-DDD0-8948-84A1-D2D9B7F4FFA0}" destId="{1D95C1F5-99DA-9C4F-BBD1-694715ED9F9C}" srcOrd="5" destOrd="0" presId="urn:microsoft.com/office/officeart/2005/8/layout/list1"/>
    <dgm:cxn modelId="{85C403CA-4039-DC44-9177-927C7598DAAE}" type="presParOf" srcId="{87A24608-DDD0-8948-84A1-D2D9B7F4FFA0}" destId="{A1EA5B6B-AFF4-484E-A496-8BBCF2BD1604}" srcOrd="6" destOrd="0" presId="urn:microsoft.com/office/officeart/2005/8/layout/list1"/>
    <dgm:cxn modelId="{A82A9997-B78F-264B-9E48-FA008807DD23}" type="presParOf" srcId="{87A24608-DDD0-8948-84A1-D2D9B7F4FFA0}" destId="{7BAC3F61-8E9F-1D42-AAD3-111FACA39551}" srcOrd="7" destOrd="0" presId="urn:microsoft.com/office/officeart/2005/8/layout/list1"/>
    <dgm:cxn modelId="{8CE0BAA9-A6ED-0041-B65A-6E5952F61A9D}" type="presParOf" srcId="{87A24608-DDD0-8948-84A1-D2D9B7F4FFA0}" destId="{76682FDE-EAC0-8347-8996-A4A643C38542}" srcOrd="8" destOrd="0" presId="urn:microsoft.com/office/officeart/2005/8/layout/list1"/>
    <dgm:cxn modelId="{9BE24A44-62C7-D840-845D-451D75CB4E96}" type="presParOf" srcId="{76682FDE-EAC0-8347-8996-A4A643C38542}" destId="{51FBCC4F-D8C7-474C-BBFD-347AB724F397}" srcOrd="0" destOrd="0" presId="urn:microsoft.com/office/officeart/2005/8/layout/list1"/>
    <dgm:cxn modelId="{0D27EC2F-B620-1C4C-98F3-8FD39B232F6C}" type="presParOf" srcId="{76682FDE-EAC0-8347-8996-A4A643C38542}" destId="{902E3A49-DC74-3C49-9059-9C4595A56703}" srcOrd="1" destOrd="0" presId="urn:microsoft.com/office/officeart/2005/8/layout/list1"/>
    <dgm:cxn modelId="{82020EAD-4700-0C4D-8A41-4AA65480CC59}" type="presParOf" srcId="{87A24608-DDD0-8948-84A1-D2D9B7F4FFA0}" destId="{9D4E8E57-0646-A941-B7FF-E8A2F15886F7}" srcOrd="9" destOrd="0" presId="urn:microsoft.com/office/officeart/2005/8/layout/list1"/>
    <dgm:cxn modelId="{0EBF25B1-B327-FF47-9B71-40FBD6E7B985}" type="presParOf" srcId="{87A24608-DDD0-8948-84A1-D2D9B7F4FFA0}" destId="{6CA495E4-5FC8-5343-8EFD-4CEB52C7B682}" srcOrd="10" destOrd="0" presId="urn:microsoft.com/office/officeart/2005/8/layout/list1"/>
    <dgm:cxn modelId="{F27F7D7C-E81F-9242-BDB1-6D68E285663E}" type="presParOf" srcId="{87A24608-DDD0-8948-84A1-D2D9B7F4FFA0}" destId="{A151263A-1127-D040-8E4B-6CDB0CD5D61C}" srcOrd="11" destOrd="0" presId="urn:microsoft.com/office/officeart/2005/8/layout/list1"/>
    <dgm:cxn modelId="{0B9BCD0D-709A-8C45-963F-FD8C5B646C9E}" type="presParOf" srcId="{87A24608-DDD0-8948-84A1-D2D9B7F4FFA0}" destId="{B8E6B0C8-7F26-514E-9956-FA7EEF43A0A8}" srcOrd="12" destOrd="0" presId="urn:microsoft.com/office/officeart/2005/8/layout/list1"/>
    <dgm:cxn modelId="{9B48547D-C7C3-D146-AAE8-68123333E5FB}" type="presParOf" srcId="{B8E6B0C8-7F26-514E-9956-FA7EEF43A0A8}" destId="{9CB8FE78-CCD8-2141-9B8D-B42B2A648F92}" srcOrd="0" destOrd="0" presId="urn:microsoft.com/office/officeart/2005/8/layout/list1"/>
    <dgm:cxn modelId="{64593C46-D8C3-F04E-8D44-56BA9408FCAF}" type="presParOf" srcId="{B8E6B0C8-7F26-514E-9956-FA7EEF43A0A8}" destId="{331FE4B9-0E78-3E44-A5C0-B60C7726737E}" srcOrd="1" destOrd="0" presId="urn:microsoft.com/office/officeart/2005/8/layout/list1"/>
    <dgm:cxn modelId="{021D6275-10E5-FC40-9562-9D38CCEFA911}" type="presParOf" srcId="{87A24608-DDD0-8948-84A1-D2D9B7F4FFA0}" destId="{9482CF97-553A-3D42-97E3-7BA195804257}" srcOrd="13" destOrd="0" presId="urn:microsoft.com/office/officeart/2005/8/layout/list1"/>
    <dgm:cxn modelId="{2B22CE6F-97F2-FB44-A9B3-0EAF63A24304}" type="presParOf" srcId="{87A24608-DDD0-8948-84A1-D2D9B7F4FFA0}" destId="{7E7147B1-3734-E44A-80D2-A2BA431C714F}" srcOrd="14" destOrd="0" presId="urn:microsoft.com/office/officeart/2005/8/layout/list1"/>
    <dgm:cxn modelId="{E604A6A9-BA23-BC47-A32C-EE67650A478F}" type="presParOf" srcId="{87A24608-DDD0-8948-84A1-D2D9B7F4FFA0}" destId="{917F13A2-0EEB-734F-86FE-B2886E72DDC5}" srcOrd="15" destOrd="0" presId="urn:microsoft.com/office/officeart/2005/8/layout/list1"/>
    <dgm:cxn modelId="{C532EF93-31A7-3C47-8EF0-85F61F2D67BD}" type="presParOf" srcId="{87A24608-DDD0-8948-84A1-D2D9B7F4FFA0}" destId="{C62F86D8-252C-F548-AA36-979AF0B0F0CE}" srcOrd="16" destOrd="0" presId="urn:microsoft.com/office/officeart/2005/8/layout/list1"/>
    <dgm:cxn modelId="{CBA1764C-E0D6-0740-8E96-2C439835714F}" type="presParOf" srcId="{C62F86D8-252C-F548-AA36-979AF0B0F0CE}" destId="{BFA9AD24-3045-BD47-87DF-A6136FEEB5D8}" srcOrd="0" destOrd="0" presId="urn:microsoft.com/office/officeart/2005/8/layout/list1"/>
    <dgm:cxn modelId="{78A5ADF7-5008-094F-A5DC-4CE004D12F2F}" type="presParOf" srcId="{C62F86D8-252C-F548-AA36-979AF0B0F0CE}" destId="{05F5B356-D79E-1146-B3AF-570E1D17BF55}" srcOrd="1" destOrd="0" presId="urn:microsoft.com/office/officeart/2005/8/layout/list1"/>
    <dgm:cxn modelId="{84F59070-8100-D840-8414-3A5DFD7438B4}" type="presParOf" srcId="{87A24608-DDD0-8948-84A1-D2D9B7F4FFA0}" destId="{D50FC56D-DDD3-1D4D-B609-F11DE5B96358}" srcOrd="17" destOrd="0" presId="urn:microsoft.com/office/officeart/2005/8/layout/list1"/>
    <dgm:cxn modelId="{730F7A12-A816-CC4B-A39F-B04F8191485A}" type="presParOf" srcId="{87A24608-DDD0-8948-84A1-D2D9B7F4FFA0}" destId="{7C7B31DA-E75C-F742-968D-464532205DC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0C375-1205-EA44-823C-728A06F3C0EB}">
      <dsp:nvSpPr>
        <dsp:cNvPr id="0" name=""/>
        <dsp:cNvSpPr/>
      </dsp:nvSpPr>
      <dsp:spPr>
        <a:xfrm>
          <a:off x="0" y="284442"/>
          <a:ext cx="72901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FB2DD-32F9-3146-9C07-8D261A623D1B}">
      <dsp:nvSpPr>
        <dsp:cNvPr id="0" name=""/>
        <dsp:cNvSpPr/>
      </dsp:nvSpPr>
      <dsp:spPr>
        <a:xfrm>
          <a:off x="364509" y="18762"/>
          <a:ext cx="510313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6" tIns="0" rIns="1928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Précocité des consommations</a:t>
          </a:r>
          <a:endParaRPr lang="en-US" sz="1800" kern="1200"/>
        </a:p>
      </dsp:txBody>
      <dsp:txXfrm>
        <a:off x="390448" y="44701"/>
        <a:ext cx="5051259" cy="479482"/>
      </dsp:txXfrm>
    </dsp:sp>
    <dsp:sp modelId="{A1EA5B6B-AFF4-484E-A496-8BBCF2BD1604}">
      <dsp:nvSpPr>
        <dsp:cNvPr id="0" name=""/>
        <dsp:cNvSpPr/>
      </dsp:nvSpPr>
      <dsp:spPr>
        <a:xfrm>
          <a:off x="0" y="1100922"/>
          <a:ext cx="72901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DA6F5-97B4-2A4F-8DE4-8A4C7A3499EC}">
      <dsp:nvSpPr>
        <dsp:cNvPr id="0" name=""/>
        <dsp:cNvSpPr/>
      </dsp:nvSpPr>
      <dsp:spPr>
        <a:xfrm>
          <a:off x="364509" y="835242"/>
          <a:ext cx="510313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6" tIns="0" rIns="1928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Cumul des consommations</a:t>
          </a:r>
          <a:endParaRPr lang="en-US" sz="1800" kern="1200"/>
        </a:p>
      </dsp:txBody>
      <dsp:txXfrm>
        <a:off x="390448" y="861181"/>
        <a:ext cx="5051259" cy="479482"/>
      </dsp:txXfrm>
    </dsp:sp>
    <dsp:sp modelId="{6CA495E4-5FC8-5343-8EFD-4CEB52C7B682}">
      <dsp:nvSpPr>
        <dsp:cNvPr id="0" name=""/>
        <dsp:cNvSpPr/>
      </dsp:nvSpPr>
      <dsp:spPr>
        <a:xfrm>
          <a:off x="0" y="1917402"/>
          <a:ext cx="72901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E3A49-DC74-3C49-9059-9C4595A56703}">
      <dsp:nvSpPr>
        <dsp:cNvPr id="0" name=""/>
        <dsp:cNvSpPr/>
      </dsp:nvSpPr>
      <dsp:spPr>
        <a:xfrm>
          <a:off x="364509" y="1651722"/>
          <a:ext cx="510313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6" tIns="0" rIns="1928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Consommation auto thérapeutique</a:t>
          </a:r>
          <a:endParaRPr lang="en-US" sz="1800" kern="1200"/>
        </a:p>
      </dsp:txBody>
      <dsp:txXfrm>
        <a:off x="390448" y="1677661"/>
        <a:ext cx="5051259" cy="479482"/>
      </dsp:txXfrm>
    </dsp:sp>
    <dsp:sp modelId="{7E7147B1-3734-E44A-80D2-A2BA431C714F}">
      <dsp:nvSpPr>
        <dsp:cNvPr id="0" name=""/>
        <dsp:cNvSpPr/>
      </dsp:nvSpPr>
      <dsp:spPr>
        <a:xfrm>
          <a:off x="0" y="2733882"/>
          <a:ext cx="72901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FE4B9-0E78-3E44-A5C0-B60C7726737E}">
      <dsp:nvSpPr>
        <dsp:cNvPr id="0" name=""/>
        <dsp:cNvSpPr/>
      </dsp:nvSpPr>
      <dsp:spPr>
        <a:xfrm>
          <a:off x="364509" y="2468202"/>
          <a:ext cx="5103137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6" tIns="0" rIns="1928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Recherche d’excès</a:t>
          </a:r>
          <a:endParaRPr lang="en-US" sz="1800" kern="1200"/>
        </a:p>
      </dsp:txBody>
      <dsp:txXfrm>
        <a:off x="390448" y="2494141"/>
        <a:ext cx="5051259" cy="479482"/>
      </dsp:txXfrm>
    </dsp:sp>
    <dsp:sp modelId="{7C7B31DA-E75C-F742-968D-464532205DCC}">
      <dsp:nvSpPr>
        <dsp:cNvPr id="0" name=""/>
        <dsp:cNvSpPr/>
      </dsp:nvSpPr>
      <dsp:spPr>
        <a:xfrm>
          <a:off x="0" y="3550362"/>
          <a:ext cx="72901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5B356-D79E-1146-B3AF-570E1D17BF55}">
      <dsp:nvSpPr>
        <dsp:cNvPr id="0" name=""/>
        <dsp:cNvSpPr/>
      </dsp:nvSpPr>
      <dsp:spPr>
        <a:xfrm>
          <a:off x="364509" y="3284682"/>
          <a:ext cx="5103137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6" tIns="0" rIns="1928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Répétition des consommations</a:t>
          </a:r>
          <a:endParaRPr lang="en-US" sz="1800" kern="1200"/>
        </a:p>
      </dsp:txBody>
      <dsp:txXfrm>
        <a:off x="390448" y="3310621"/>
        <a:ext cx="5051259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54C00-EBE3-47BE-B0C0-4818E20E72A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81A50-859C-499A-A91E-3E2208AA2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699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7643-3AFD-40F0-A7D7-A488FB77AC10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A528-F053-4915-ABBC-E2B030AC9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0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gues-info-service.fr/Adresses-utiles/node_2080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EFA89-C1CB-7090-272F-825A6FA5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6FB9CB-C401-5280-5AEF-5725127E6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30E0F7-8355-2378-D110-49435813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06E04D-A21B-2BCD-5947-B7781BFE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E2E02-891C-3B6E-1632-DD3ABD57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7777" y="6450775"/>
            <a:ext cx="359430" cy="2286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51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B298-F5A4-05F1-E280-F4346FA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FFC46D-3575-5E1E-A3B6-4363ABA40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2" y="477520"/>
            <a:ext cx="11950876" cy="607568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397AFA-DC7A-676E-E618-65E54796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070" y="6196580"/>
            <a:ext cx="404368" cy="35662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621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96269-5949-405F-BD80-EAA28F85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" y="100719"/>
            <a:ext cx="10515600" cy="1325563"/>
          </a:xfrm>
        </p:spPr>
        <p:txBody>
          <a:bodyPr/>
          <a:lstStyle/>
          <a:p>
            <a:r>
              <a:rPr lang="fr-FR" dirty="0"/>
              <a:t>Protoxyde d’azote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8DD8F8-63BD-44C6-9A31-070F46B50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760" y="1276342"/>
            <a:ext cx="9276080" cy="5168490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5E3B81-7123-640D-D0E1-0A46C20C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3622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F9BF3-7208-433A-ACB1-8803CECB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9" y="311483"/>
            <a:ext cx="10058400" cy="1173480"/>
          </a:xfrm>
        </p:spPr>
        <p:txBody>
          <a:bodyPr/>
          <a:lstStyle/>
          <a:p>
            <a:pPr algn="ctr"/>
            <a:r>
              <a:rPr lang="fr-FR" dirty="0"/>
              <a:t>Protoxyde d’azote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F011A0-E583-4094-8096-DD94FDA4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5" y="1527747"/>
            <a:ext cx="11034849" cy="443203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D1B8BD-E9F9-A53F-8B71-09A32A15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20" y="6307672"/>
            <a:ext cx="431800" cy="274320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965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32D64E-03E5-4CF4-BAB8-6C264E367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1990" cy="685800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9FB309-4F6E-ECD4-7A14-BB50CBCD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20" y="6307672"/>
            <a:ext cx="381000" cy="274320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8630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4C2A11-6EE4-4A63-B634-F5D6ABC8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6364"/>
            <a:ext cx="11896795" cy="6691948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DF536A-12B9-D6D4-6E37-BDB366EA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307672"/>
            <a:ext cx="472440" cy="274320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1084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C80AF-A544-43EA-B11E-D874018A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8A280-C629-43BD-B4F1-8DD908CD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5D40A8-B1A3-47D7-BD43-5326816B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1" y="0"/>
            <a:ext cx="12202161" cy="686371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FF20F8-FFF6-39DD-F511-001739E6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2240" y="6307672"/>
            <a:ext cx="360680" cy="274320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101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0546ADAC-E403-4B05-BEC9-303A166E4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0367" y="0"/>
            <a:ext cx="3285183" cy="4351338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B1B06A-6A78-4FA9-922C-CF53EEF5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285184" cy="43513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33DCA7-FC5E-4063-BFBA-8C48CC3E9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184" y="-1"/>
            <a:ext cx="3285183" cy="43513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FDE6EF-3304-40A4-8C1C-F737C930E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569" y="2175667"/>
            <a:ext cx="3547431" cy="469869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D8DD8C4-2051-BDC7-234D-8A60C7C9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0320" y="6307672"/>
            <a:ext cx="482600" cy="274320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3644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2159" y="152400"/>
            <a:ext cx="2983514" cy="41879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30325" cy="451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624" y="-11000"/>
            <a:ext cx="3142425" cy="4521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639" y="-11000"/>
            <a:ext cx="2978539" cy="43206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800" y="2518500"/>
            <a:ext cx="3164400" cy="43395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178388-47E0-4C60-A793-0A29A94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307672"/>
            <a:ext cx="452120" cy="274320"/>
          </a:xfrm>
        </p:spPr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6895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" y="436892"/>
            <a:ext cx="12193581" cy="5860256"/>
          </a:xfrm>
          <a:prstGeom prst="rect">
            <a:avLst/>
          </a:prstGeom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7EF01C9F-C3E7-A867-35B3-FB9F7DFF3798}"/>
              </a:ext>
            </a:extLst>
          </p:cNvPr>
          <p:cNvSpPr/>
          <p:nvPr/>
        </p:nvSpPr>
        <p:spPr>
          <a:xfrm>
            <a:off x="670560" y="71120"/>
            <a:ext cx="640080" cy="83518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4C37B9-0DF1-B4C6-03E5-20D10701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512" y="6421108"/>
            <a:ext cx="475488" cy="286167"/>
          </a:xfrm>
        </p:spPr>
        <p:txBody>
          <a:bodyPr/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3623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43" y="0"/>
            <a:ext cx="9686314" cy="68580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671F3A-2366-EC8B-159D-2CC5BD16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8432" y="6379460"/>
            <a:ext cx="353568" cy="326140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5824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568377-CF24-507E-0A25-CB3DD87C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3E422-FA58-0EFF-EE81-4FC85421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07672"/>
            <a:ext cx="274320" cy="27432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100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2096" y="585216"/>
            <a:ext cx="7290054" cy="1499616"/>
          </a:xfrm>
        </p:spPr>
        <p:txBody>
          <a:bodyPr>
            <a:normAutofit/>
          </a:bodyPr>
          <a:lstStyle/>
          <a:p>
            <a:r>
              <a:rPr lang="fr-FR" dirty="0"/>
              <a:t>QUAND FAUT-IL S’INQUIETER?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BCF3B02-A799-6038-87BD-D80C12F340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91954" y="2286001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68FD3F-19C2-4D4E-D24E-562BE69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0338" y="6307672"/>
            <a:ext cx="432582" cy="27432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578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asqu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67" y="545086"/>
            <a:ext cx="7763257" cy="582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666744" y="941832"/>
            <a:ext cx="59984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latin typeface="Californian FB" panose="0207040306080B030204" pitchFamily="18" charset="0"/>
                <a:cs typeface="Times New Roman" panose="02020603050405020304" pitchFamily="18" charset="0"/>
              </a:rPr>
              <a:t>Modalités d’accueil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La CJC est un lieu où l’on peut venir parler de ses habitudes de consommations, de ses expériences sans stigmatisation.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Les jeunes ou leur entourage sont reçus,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seul.e.s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ou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accompagné.e.s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, par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un.e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travailleur.euse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social.e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un.e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infirmier.e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ou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un.e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psychologue.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26179" y="3349599"/>
            <a:ext cx="587959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+mn-lt"/>
                <a:cs typeface="Times New Roman" panose="02020603050405020304" pitchFamily="18" charset="0"/>
              </a:rPr>
              <a:t>Ces consultations sont gratuites, anonymes et confidentielles. Elles s’adressent :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- aux 12 - 25 ans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- à l’entourage de vie (famille,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ami.e.s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, parents,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conjoint.e.s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- aux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professionnel.le.s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infirmièr.e.s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 scolaire,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éducateur.rice.s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fr-FR" altLang="fr-FR" sz="1600" dirty="0" err="1">
                <a:latin typeface="+mn-lt"/>
                <a:cs typeface="Times New Roman" panose="02020603050405020304" pitchFamily="18" charset="0"/>
              </a:rPr>
              <a:t>enseignant.e.s</a:t>
            </a: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…)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Californian FB" panose="0207040306080B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688D40-2631-6247-603C-5E1F5B67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808" y="6307672"/>
            <a:ext cx="283112" cy="27432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184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masqu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27" y="648052"/>
            <a:ext cx="7717537" cy="579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3767328" y="1024128"/>
            <a:ext cx="599846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La CJC offre une information et un conseil personnalisé qui va de la réduction des risques à l’aide à l’arrêt.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Si d’autres difficultés émergent au cours des entretiens, une prise en charge complémentaire pourra être proposée.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	En interne au sein du C.S.A.P.A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+mn-lt"/>
                <a:cs typeface="Times New Roman" panose="02020603050405020304" pitchFamily="18" charset="0"/>
              </a:rPr>
              <a:t>	En externe vers un de nos partenaires 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3909059" y="3963177"/>
            <a:ext cx="5715001" cy="17389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ja-JP" sz="1200" b="1" dirty="0">
              <a:latin typeface="Californian FB" panose="0207040306080B030204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ja-JP" sz="1400" b="1" dirty="0">
                <a:solidFill>
                  <a:srgbClr val="00B05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ESPACE SANTÉ JEUNES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00B05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70 Rue Blaise Pascal 37000 </a:t>
            </a:r>
            <a:r>
              <a:rPr lang="fr-FR" altLang="ja-JP" sz="1400" b="1" dirty="0">
                <a:solidFill>
                  <a:srgbClr val="00B05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TOURS </a:t>
            </a:r>
            <a:br>
              <a:rPr lang="fr-FR" altLang="ja-JP" sz="1400" b="1" dirty="0">
                <a:solidFill>
                  <a:srgbClr val="00B05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</a:br>
            <a:r>
              <a:rPr lang="fr-FR" altLang="ja-JP" sz="1400" b="1" dirty="0">
                <a:solidFill>
                  <a:srgbClr val="00B05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Tél : 02 47 05 07 09</a:t>
            </a:r>
            <a:br>
              <a:rPr lang="fr-FR" altLang="ja-JP" sz="1400" b="1" dirty="0">
                <a:latin typeface="Californian FB" panose="0207040306080B030204" pitchFamily="18" charset="0"/>
                <a:ea typeface="ＭＳ Ｐゴシック" panose="020B0600070205080204" pitchFamily="34" charset="-128"/>
              </a:rPr>
            </a:br>
            <a:br>
              <a:rPr lang="fr-FR" altLang="ja-JP" sz="1400" dirty="0">
                <a:solidFill>
                  <a:srgbClr val="FFC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</a:br>
            <a:r>
              <a:rPr lang="fr-FR" altLang="ja-JP" sz="1400" b="1" dirty="0">
                <a:solidFill>
                  <a:srgbClr val="FFC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MAISON DES ADOLESCENTS D'INDRE ET LOIRE</a:t>
            </a:r>
            <a:endParaRPr lang="fr-FR" altLang="ja-JP" sz="1400" b="1" dirty="0">
              <a:solidFill>
                <a:srgbClr val="FFC000"/>
              </a:solidFill>
              <a:latin typeface="Californian FB" panose="0207040306080B030204" pitchFamily="18" charset="0"/>
              <a:ea typeface="ＭＳ Ｐゴシック" panose="020B0600070205080204" pitchFamily="34" charset="-128"/>
              <a:hlinkClick r:id="rId3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ja-JP" sz="1400" dirty="0">
                <a:solidFill>
                  <a:srgbClr val="FFC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5 Rue de la Victoire 37000 </a:t>
            </a:r>
            <a:r>
              <a:rPr lang="fr-FR" altLang="ja-JP" sz="1400" b="1" dirty="0">
                <a:solidFill>
                  <a:srgbClr val="FFC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TOURS </a:t>
            </a:r>
            <a:br>
              <a:rPr lang="fr-FR" altLang="ja-JP" sz="1400" b="1" dirty="0">
                <a:solidFill>
                  <a:srgbClr val="FFC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</a:br>
            <a:r>
              <a:rPr lang="fr-FR" altLang="ja-JP" sz="1400" b="1" dirty="0">
                <a:solidFill>
                  <a:srgbClr val="FFC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Tél : 02 47 22 20 69 </a:t>
            </a:r>
            <a:endParaRPr lang="fr-FR" altLang="ja-JP" sz="1400" dirty="0">
              <a:solidFill>
                <a:srgbClr val="FFC000"/>
              </a:solidFill>
              <a:latin typeface="Californian FB" panose="0207040306080B03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384742-93A1-794B-A44E-C774FC07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222" y="6307672"/>
            <a:ext cx="300697" cy="27432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548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18B19-9B79-536B-0A54-F5B157A9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A5927-5ADD-6C5D-5DC8-CC59C5CC0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7AB2C2-A50E-F43C-EEF3-FB0F9B284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4" y="25129"/>
            <a:ext cx="9760689" cy="681764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74A47F-F10E-CC87-9D8B-A5DE3952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3238" y="6439273"/>
            <a:ext cx="348762" cy="22860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3291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C46BE-64B4-4567-B170-458048A8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603447-E4C5-1CE5-50E5-D2F21EF07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59B93A-1C7A-9BB3-0A4E-E0CDAF5D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96" y="0"/>
            <a:ext cx="4859079" cy="68341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61B5F7-21A9-F24C-E9C9-4EE94A9A6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428" y="0"/>
            <a:ext cx="4953733" cy="688092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0479A9-2CC3-677D-5D97-44E62980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4784" y="6398022"/>
            <a:ext cx="245071" cy="22860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8073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09CB5-8CF9-7957-406B-283C3DF2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12A21-3137-B97F-5D64-96CD5DB82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D88213-A046-D5D7-1A5F-B78E2A652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0" y="325120"/>
            <a:ext cx="11171202" cy="621792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ED1B39-C021-89BC-A28A-E09D99A5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010" y="6385050"/>
            <a:ext cx="424688" cy="31598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0153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C4636-E29C-66DB-33DF-BAF907BA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5DFE1-DBC6-48F7-219C-32A902A6F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9A4ADF-8040-A113-3F2F-BD08AAEA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86" y="0"/>
            <a:ext cx="4820478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31AFD9-BEB7-38BE-9625-6C15C149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64" y="685161"/>
            <a:ext cx="5679556" cy="548767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6E2605-87FC-79D5-4E4D-D2D27332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5920" y="6411068"/>
            <a:ext cx="386080" cy="253891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29887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1314</TotalTime>
  <Words>277</Words>
  <Application>Microsoft Office PowerPoint</Application>
  <PresentationFormat>Grand écran</PresentationFormat>
  <Paragraphs>50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Calibri</vt:lpstr>
      <vt:lpstr>Californian FB</vt:lpstr>
      <vt:lpstr>Century Gothic</vt:lpstr>
      <vt:lpstr>Garamond</vt:lpstr>
      <vt:lpstr>Savon</vt:lpstr>
      <vt:lpstr>Présentation PowerPoint</vt:lpstr>
      <vt:lpstr>Présentation PowerPoint</vt:lpstr>
      <vt:lpstr>QUAND FAUT-IL S’INQUIETER?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Protoxyde d’azote</vt:lpstr>
      <vt:lpstr>Protoxyde d’azote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Mardi c’est Spaghetti</dc:title>
  <dc:creator>CSAPA Chinon</dc:creator>
  <cp:lastModifiedBy>Nathalie PALMENTYMALLET 371</cp:lastModifiedBy>
  <cp:revision>39</cp:revision>
  <cp:lastPrinted>2024-09-10T11:42:00Z</cp:lastPrinted>
  <dcterms:created xsi:type="dcterms:W3CDTF">2024-05-06T13:03:35Z</dcterms:created>
  <dcterms:modified xsi:type="dcterms:W3CDTF">2024-09-18T16:16:13Z</dcterms:modified>
</cp:coreProperties>
</file>